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2" r:id="rId3"/>
    <p:sldId id="558" r:id="rId4"/>
    <p:sldId id="568" r:id="rId5"/>
    <p:sldId id="569" r:id="rId6"/>
    <p:sldId id="570" r:id="rId7"/>
    <p:sldId id="567" r:id="rId8"/>
    <p:sldId id="560" r:id="rId9"/>
    <p:sldId id="559" r:id="rId10"/>
    <p:sldId id="571" r:id="rId11"/>
    <p:sldId id="562" r:id="rId12"/>
    <p:sldId id="57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561" r:id="rId22"/>
    <p:sldId id="578" r:id="rId23"/>
    <p:sldId id="577" r:id="rId24"/>
    <p:sldId id="580" r:id="rId25"/>
    <p:sldId id="581" r:id="rId26"/>
    <p:sldId id="579" r:id="rId27"/>
    <p:sldId id="582" r:id="rId28"/>
    <p:sldId id="583" r:id="rId29"/>
    <p:sldId id="585" r:id="rId30"/>
    <p:sldId id="586" r:id="rId31"/>
    <p:sldId id="566" r:id="rId32"/>
    <p:sldId id="587" r:id="rId33"/>
    <p:sldId id="588" r:id="rId34"/>
    <p:sldId id="589" r:id="rId35"/>
    <p:sldId id="590" r:id="rId36"/>
    <p:sldId id="320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1AF"/>
    <a:srgbClr val="1973C9"/>
    <a:srgbClr val="DBEEF4"/>
    <a:srgbClr val="DDEFF3"/>
    <a:srgbClr val="0A96AD"/>
    <a:srgbClr val="0F98B8"/>
    <a:srgbClr val="1C6CC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183B4-BBCE-457C-B81B-4757008CE932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09712-F270-4D80-BB6B-847B60E22A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2C720-7C4D-4B0E-B832-0444B6198578}" type="datetimeFigureOut">
              <a:rPr lang="zh-CN" altLang="en-US" smtClean="0"/>
              <a:pPr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DBFA-87FE-4072-B785-26FF2A87A9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931104" y="3896140"/>
            <a:ext cx="4323523" cy="354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有爱魔兽圆体 CN Medium" panose="020B06020405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351542" y="192846"/>
            <a:ext cx="10929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Himanshu</a:t>
            </a:r>
            <a:r>
              <a:rPr lang="en-US" sz="2800" dirty="0" smtClean="0">
                <a:solidFill>
                  <a:srgbClr val="C0000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Kumar Singh</a:t>
            </a:r>
            <a:endParaRPr sz="2800" dirty="0">
              <a:solidFill>
                <a:srgbClr val="C0000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7" name="Picture 6" descr="Screenshot (138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4989" y="709126"/>
            <a:ext cx="10021076" cy="5924939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39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927" y="640719"/>
            <a:ext cx="11703565" cy="56107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68785" y="192845"/>
            <a:ext cx="1136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3. 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Go through different Auth. Tech and test the same</a:t>
            </a:r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:-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6" name="Picture 2" descr="C:\Users\hp\OneDrive\Pictures\Screenshots\Screenshot (142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3748" y="730478"/>
            <a:ext cx="9664701" cy="588645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2050" name="Picture 2" descr="C:\Users\hp\OneDrive\Pictures\Screenshots\Screenshot (143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27" y="996042"/>
            <a:ext cx="10907487" cy="4310743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3074" name="Picture 2" descr="C:\Users\hp\OneDrive\Pictures\Screenshots\Screenshot (1434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5588001" cy="5759450"/>
          </a:xfrm>
          <a:prstGeom prst="rect">
            <a:avLst/>
          </a:prstGeom>
          <a:noFill/>
        </p:spPr>
      </p:pic>
      <p:pic>
        <p:nvPicPr>
          <p:cNvPr id="3075" name="Picture 3" descr="C:\Users\hp\OneDrive\Pictures\Screenshots\Screenshot (1436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3141" y="2061482"/>
            <a:ext cx="7178859" cy="479651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098" name="Picture 2" descr="C:\Users\hp\OneDrive\Pictures\Screenshots\Screenshot (143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1358" y="751115"/>
            <a:ext cx="10183437" cy="545238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5122" name="Picture 2" descr="C:\Users\hp\OneDrive\Pictures\Screenshots\Screenshot (143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448" y="0"/>
            <a:ext cx="4076700" cy="5143500"/>
          </a:xfrm>
          <a:prstGeom prst="rect">
            <a:avLst/>
          </a:prstGeom>
          <a:noFill/>
        </p:spPr>
      </p:pic>
      <p:pic>
        <p:nvPicPr>
          <p:cNvPr id="5123" name="Picture 3" descr="C:\Users\hp\OneDrive\Pictures\Screenshots\Screenshot (1440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2279" y="1714500"/>
            <a:ext cx="4311650" cy="49149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6146" name="Picture 2" descr="C:\Users\hp\OneDrive\Pictures\Screenshots\Screenshot (1444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285" y="3656963"/>
            <a:ext cx="10531929" cy="2890794"/>
          </a:xfrm>
          <a:prstGeom prst="rect">
            <a:avLst/>
          </a:prstGeom>
          <a:noFill/>
        </p:spPr>
      </p:pic>
      <p:pic>
        <p:nvPicPr>
          <p:cNvPr id="6147" name="Picture 3" descr="C:\Users\hp\OneDrive\Pictures\Screenshots\Screenshot (144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188" y="244929"/>
            <a:ext cx="9321800" cy="333397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7170" name="Picture 2" descr="C:\Users\hp\OneDrive\Pictures\Screenshots\Screenshot (144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86" y="244928"/>
            <a:ext cx="11604498" cy="2792186"/>
          </a:xfrm>
          <a:prstGeom prst="rect">
            <a:avLst/>
          </a:prstGeom>
          <a:noFill/>
        </p:spPr>
      </p:pic>
      <p:pic>
        <p:nvPicPr>
          <p:cNvPr id="7171" name="Picture 3" descr="C:\Users\hp\OneDrive\Pictures\Screenshots\Screenshot (1446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052" y="1632856"/>
            <a:ext cx="11629843" cy="4833257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8194" name="Picture 2" descr="C:\Users\hp\OneDrive\Pictures\Screenshots\Screenshot (1448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228" y="653143"/>
            <a:ext cx="11519458" cy="5453743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9219" name="Picture 3" descr="C:\Users\hp\OneDrive\Pictures\Screenshots\Screenshot (145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543" y="604158"/>
            <a:ext cx="11364686" cy="583565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80911" y="4787808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2800" y="0"/>
            <a:ext cx="11069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1.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Create a Storage account and explore all the option while creating</a:t>
            </a:r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:-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4" name="Picture 13" descr="Screenshot (138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263" y="905069"/>
            <a:ext cx="11442843" cy="54770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242" name="Picture 2" descr="C:\Users\hp\OneDrive\Pictures\Screenshots\Screenshot (1456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556" y="310243"/>
            <a:ext cx="11411467" cy="6074229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4. 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Try Azure storage explorer </a:t>
            </a:r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:-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0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688" y="811763"/>
            <a:ext cx="11736031" cy="56636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6" name="Picture 15" descr="Screenshot (1410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66" y="282956"/>
            <a:ext cx="10019033" cy="6325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5" name="Picture 14" descr="Screenshot (140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6447453" cy="4609323"/>
          </a:xfrm>
          <a:prstGeom prst="rect">
            <a:avLst/>
          </a:prstGeom>
        </p:spPr>
      </p:pic>
      <p:pic>
        <p:nvPicPr>
          <p:cNvPr id="16" name="Picture 15" descr="Screenshot (141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9078" y="2276669"/>
            <a:ext cx="6742921" cy="4581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80911" y="4787808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1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522" y="278167"/>
            <a:ext cx="11084768" cy="62351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15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9393" y="653143"/>
            <a:ext cx="7490125" cy="559836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1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490" y="341150"/>
            <a:ext cx="11054701" cy="62182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4" name="Picture 13" descr="Screenshot (1420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1"/>
            <a:ext cx="7669763" cy="4488024"/>
          </a:xfrm>
          <a:prstGeom prst="rect">
            <a:avLst/>
          </a:prstGeom>
        </p:spPr>
      </p:pic>
      <p:pic>
        <p:nvPicPr>
          <p:cNvPr id="15" name="Picture 14" descr="Screenshot (142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9951" y="2230017"/>
            <a:ext cx="7452049" cy="462798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23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4113" y="475860"/>
            <a:ext cx="8646385" cy="57289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4" name="Picture 13" descr="Screenshot (142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-2"/>
            <a:ext cx="11084742" cy="4030825"/>
          </a:xfrm>
          <a:prstGeom prst="rect">
            <a:avLst/>
          </a:prstGeom>
        </p:spPr>
      </p:pic>
      <p:pic>
        <p:nvPicPr>
          <p:cNvPr id="15" name="Picture 14" descr="Screenshot (1427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375" y="2920482"/>
            <a:ext cx="11193625" cy="39375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7" name="Picture 16" descr="Screenshot (138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954" y="653143"/>
            <a:ext cx="11643627" cy="5561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2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12" y="474818"/>
            <a:ext cx="10965108" cy="51795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4" y="183515"/>
            <a:ext cx="1029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5. 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Create a file share and test functionality</a:t>
            </a:r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:-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5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117" y="793100"/>
            <a:ext cx="11386336" cy="54322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5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57" y="718456"/>
            <a:ext cx="11599694" cy="53588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5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270" y="755779"/>
            <a:ext cx="11624157" cy="55033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6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587" y="584126"/>
            <a:ext cx="11678816" cy="5541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3" name="Picture 12" descr="Screenshot (146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224" y="450988"/>
            <a:ext cx="11476653" cy="60790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7362" y="2162329"/>
            <a:ext cx="427736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8000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ea typeface="思源宋体 CN" panose="02020400000000000000" pitchFamily="18" charset="-122"/>
                <a:cs typeface="Arial Black" panose="020B0A04020102020204" charset="0"/>
              </a:rPr>
              <a:t>Thanks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8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936" y="694806"/>
            <a:ext cx="11709918" cy="55927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86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224" y="615820"/>
            <a:ext cx="11689489" cy="558903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045029" y="3937518"/>
            <a:ext cx="345232" cy="513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87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59" y="643812"/>
            <a:ext cx="11693822" cy="55423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2" name="Picture 11" descr="Screenshot (1388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490" y="662473"/>
            <a:ext cx="11663164" cy="55703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4" name="Picture 13" descr="Screenshot (138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5" y="643573"/>
            <a:ext cx="11690813" cy="560793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2088" y="4822774"/>
            <a:ext cx="811089" cy="2070192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49"/>
          <p:cNvGrpSpPr/>
          <p:nvPr/>
        </p:nvGrpSpPr>
        <p:grpSpPr>
          <a:xfrm rot="10800000">
            <a:off x="-11681" y="-25979"/>
            <a:ext cx="811089" cy="2070192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7405" y="183515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2. </a:t>
            </a: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Upload File and access the blob</a:t>
            </a:r>
            <a:r>
              <a:rPr lang="en-US" sz="2800" dirty="0" smtClean="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:-</a:t>
            </a:r>
            <a:endParaRPr sz="2800" dirty="0">
              <a:solidFill>
                <a:srgbClr val="00B0F0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5" name="Picture 14" descr="Screenshot (1390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571" y="700541"/>
            <a:ext cx="11579892" cy="5476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c2NDNlM2Q4NDA0ODQ0OGM0MDQ5YThlNjBhODExO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112</Words>
  <Application>Microsoft Office PowerPoint</Application>
  <PresentationFormat>Custom</PresentationFormat>
  <Paragraphs>64</Paragraphs>
  <Slides>36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主题​​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吕嫦娥</dc:creator>
  <cp:lastModifiedBy>hp</cp:lastModifiedBy>
  <cp:revision>159</cp:revision>
  <dcterms:created xsi:type="dcterms:W3CDTF">2022-08-04T09:42:00Z</dcterms:created>
  <dcterms:modified xsi:type="dcterms:W3CDTF">2024-07-18T18:13:07Z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FB51118877EA465F94B4EA843E6C8B07_13</vt:lpwstr>
  </property>
  <property fmtid="{D5CDD505-2E9C-101B-9397-08002B2CF9AE}" pid="3" name="KSOProductBuildVer">
    <vt:lpwstr>1033-12.2.0.16731</vt:lpwstr>
  </property>
</Properties>
</file>